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7" r:id="rId6"/>
    <p:sldId id="263" r:id="rId7"/>
    <p:sldId id="264" r:id="rId8"/>
    <p:sldId id="265" r:id="rId9"/>
    <p:sldId id="26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8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1523D3-DB86-4C08-A442-B839C555871A}" type="datetimeFigureOut">
              <a:rPr lang="en-US" smtClean="0"/>
              <a:pPr/>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39A07-D9CF-43FD-A7F7-5E092490F2A3}" type="slidenum">
              <a:rPr lang="en-US" smtClean="0"/>
              <a:pPr/>
              <a:t>‹#›</a:t>
            </a:fld>
            <a:endParaRPr lang="en-US"/>
          </a:p>
        </p:txBody>
      </p:sp>
    </p:spTree>
    <p:extLst>
      <p:ext uri="{BB962C8B-B14F-4D97-AF65-F5344CB8AC3E}">
        <p14:creationId xmlns="" xmlns:p14="http://schemas.microsoft.com/office/powerpoint/2010/main" val="2616669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1523D3-DB86-4C08-A442-B839C555871A}" type="datetimeFigureOut">
              <a:rPr lang="en-US" smtClean="0"/>
              <a:pPr/>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39A07-D9CF-43FD-A7F7-5E092490F2A3}" type="slidenum">
              <a:rPr lang="en-US" smtClean="0"/>
              <a:pPr/>
              <a:t>‹#›</a:t>
            </a:fld>
            <a:endParaRPr lang="en-US"/>
          </a:p>
        </p:txBody>
      </p:sp>
    </p:spTree>
    <p:extLst>
      <p:ext uri="{BB962C8B-B14F-4D97-AF65-F5344CB8AC3E}">
        <p14:creationId xmlns="" xmlns:p14="http://schemas.microsoft.com/office/powerpoint/2010/main" val="24076005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1523D3-DB86-4C08-A442-B839C555871A}" type="datetimeFigureOut">
              <a:rPr lang="en-US" smtClean="0"/>
              <a:pPr/>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39A07-D9CF-43FD-A7F7-5E092490F2A3}" type="slidenum">
              <a:rPr lang="en-US" smtClean="0"/>
              <a:pPr/>
              <a:t>‹#›</a:t>
            </a:fld>
            <a:endParaRPr lang="en-US"/>
          </a:p>
        </p:txBody>
      </p:sp>
    </p:spTree>
    <p:extLst>
      <p:ext uri="{BB962C8B-B14F-4D97-AF65-F5344CB8AC3E}">
        <p14:creationId xmlns="" xmlns:p14="http://schemas.microsoft.com/office/powerpoint/2010/main" val="25954234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1523D3-DB86-4C08-A442-B839C555871A}" type="datetimeFigureOut">
              <a:rPr lang="en-US" smtClean="0"/>
              <a:pPr/>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39A07-D9CF-43FD-A7F7-5E092490F2A3}" type="slidenum">
              <a:rPr lang="en-US" smtClean="0"/>
              <a:pPr/>
              <a:t>‹#›</a:t>
            </a:fld>
            <a:endParaRPr lang="en-US"/>
          </a:p>
        </p:txBody>
      </p:sp>
    </p:spTree>
    <p:extLst>
      <p:ext uri="{BB962C8B-B14F-4D97-AF65-F5344CB8AC3E}">
        <p14:creationId xmlns="" xmlns:p14="http://schemas.microsoft.com/office/powerpoint/2010/main" val="1017281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1523D3-DB86-4C08-A442-B839C555871A}" type="datetimeFigureOut">
              <a:rPr lang="en-US" smtClean="0"/>
              <a:pPr/>
              <a:t>5/15/2015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539A07-D9CF-43FD-A7F7-5E092490F2A3}" type="slidenum">
              <a:rPr lang="en-US" smtClean="0"/>
              <a:pPr/>
              <a:t>‹#›</a:t>
            </a:fld>
            <a:endParaRPr lang="en-US"/>
          </a:p>
        </p:txBody>
      </p:sp>
    </p:spTree>
    <p:extLst>
      <p:ext uri="{BB962C8B-B14F-4D97-AF65-F5344CB8AC3E}">
        <p14:creationId xmlns="" xmlns:p14="http://schemas.microsoft.com/office/powerpoint/2010/main" val="2338777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1523D3-DB86-4C08-A442-B839C555871A}" type="datetimeFigureOut">
              <a:rPr lang="en-US" smtClean="0"/>
              <a:pPr/>
              <a:t>5/15/2015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539A07-D9CF-43FD-A7F7-5E092490F2A3}" type="slidenum">
              <a:rPr lang="en-US" smtClean="0"/>
              <a:pPr/>
              <a:t>‹#›</a:t>
            </a:fld>
            <a:endParaRPr lang="en-US"/>
          </a:p>
        </p:txBody>
      </p:sp>
    </p:spTree>
    <p:extLst>
      <p:ext uri="{BB962C8B-B14F-4D97-AF65-F5344CB8AC3E}">
        <p14:creationId xmlns="" xmlns:p14="http://schemas.microsoft.com/office/powerpoint/2010/main" val="844177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1523D3-DB86-4C08-A442-B839C555871A}" type="datetimeFigureOut">
              <a:rPr lang="en-US" smtClean="0"/>
              <a:pPr/>
              <a:t>5/15/2015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539A07-D9CF-43FD-A7F7-5E092490F2A3}" type="slidenum">
              <a:rPr lang="en-US" smtClean="0"/>
              <a:pPr/>
              <a:t>‹#›</a:t>
            </a:fld>
            <a:endParaRPr lang="en-US"/>
          </a:p>
        </p:txBody>
      </p:sp>
    </p:spTree>
    <p:extLst>
      <p:ext uri="{BB962C8B-B14F-4D97-AF65-F5344CB8AC3E}">
        <p14:creationId xmlns="" xmlns:p14="http://schemas.microsoft.com/office/powerpoint/2010/main" val="506408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1523D3-DB86-4C08-A442-B839C555871A}" type="datetimeFigureOut">
              <a:rPr lang="en-US" smtClean="0"/>
              <a:pPr/>
              <a:t>5/15/2015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539A07-D9CF-43FD-A7F7-5E092490F2A3}" type="slidenum">
              <a:rPr lang="en-US" smtClean="0"/>
              <a:pPr/>
              <a:t>‹#›</a:t>
            </a:fld>
            <a:endParaRPr lang="en-US"/>
          </a:p>
        </p:txBody>
      </p:sp>
    </p:spTree>
    <p:extLst>
      <p:ext uri="{BB962C8B-B14F-4D97-AF65-F5344CB8AC3E}">
        <p14:creationId xmlns="" xmlns:p14="http://schemas.microsoft.com/office/powerpoint/2010/main" val="1417129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1523D3-DB86-4C08-A442-B839C555871A}" type="datetimeFigureOut">
              <a:rPr lang="en-US" smtClean="0"/>
              <a:pPr/>
              <a:t>5/15/2015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539A07-D9CF-43FD-A7F7-5E092490F2A3}" type="slidenum">
              <a:rPr lang="en-US" smtClean="0"/>
              <a:pPr/>
              <a:t>‹#›</a:t>
            </a:fld>
            <a:endParaRPr lang="en-US"/>
          </a:p>
        </p:txBody>
      </p:sp>
    </p:spTree>
    <p:extLst>
      <p:ext uri="{BB962C8B-B14F-4D97-AF65-F5344CB8AC3E}">
        <p14:creationId xmlns="" xmlns:p14="http://schemas.microsoft.com/office/powerpoint/2010/main" val="2566602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1523D3-DB86-4C08-A442-B839C555871A}" type="datetimeFigureOut">
              <a:rPr lang="en-US" smtClean="0"/>
              <a:pPr/>
              <a:t>5/15/2015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539A07-D9CF-43FD-A7F7-5E092490F2A3}" type="slidenum">
              <a:rPr lang="en-US" smtClean="0"/>
              <a:pPr/>
              <a:t>‹#›</a:t>
            </a:fld>
            <a:endParaRPr lang="en-US"/>
          </a:p>
        </p:txBody>
      </p:sp>
    </p:spTree>
    <p:extLst>
      <p:ext uri="{BB962C8B-B14F-4D97-AF65-F5344CB8AC3E}">
        <p14:creationId xmlns="" xmlns:p14="http://schemas.microsoft.com/office/powerpoint/2010/main" val="1404195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1523D3-DB86-4C08-A442-B839C555871A}" type="datetimeFigureOut">
              <a:rPr lang="en-US" smtClean="0"/>
              <a:pPr/>
              <a:t>5/15/2015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539A07-D9CF-43FD-A7F7-5E092490F2A3}" type="slidenum">
              <a:rPr lang="en-US" smtClean="0"/>
              <a:pPr/>
              <a:t>‹#›</a:t>
            </a:fld>
            <a:endParaRPr lang="en-US"/>
          </a:p>
        </p:txBody>
      </p:sp>
    </p:spTree>
    <p:extLst>
      <p:ext uri="{BB962C8B-B14F-4D97-AF65-F5344CB8AC3E}">
        <p14:creationId xmlns="" xmlns:p14="http://schemas.microsoft.com/office/powerpoint/2010/main" val="4168430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1523D3-DB86-4C08-A442-B839C555871A}" type="datetimeFigureOut">
              <a:rPr lang="en-US" smtClean="0"/>
              <a:pPr/>
              <a:t>5/15/2015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539A07-D9CF-43FD-A7F7-5E092490F2A3}" type="slidenum">
              <a:rPr lang="en-US" smtClean="0"/>
              <a:pPr/>
              <a:t>‹#›</a:t>
            </a:fld>
            <a:endParaRPr lang="en-US"/>
          </a:p>
        </p:txBody>
      </p:sp>
    </p:spTree>
    <p:extLst>
      <p:ext uri="{BB962C8B-B14F-4D97-AF65-F5344CB8AC3E}">
        <p14:creationId xmlns="" xmlns:p14="http://schemas.microsoft.com/office/powerpoint/2010/main" val="3953198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Human D</a:t>
            </a:r>
            <a:r>
              <a:rPr lang="en-US" dirty="0" smtClean="0"/>
              <a:t>evelopment</a:t>
            </a:r>
            <a:endParaRPr lang="en-US" dirty="0"/>
          </a:p>
        </p:txBody>
      </p:sp>
      <p:sp>
        <p:nvSpPr>
          <p:cNvPr id="3" name="Subtitle 2"/>
          <p:cNvSpPr>
            <a:spLocks noGrp="1"/>
          </p:cNvSpPr>
          <p:nvPr>
            <p:ph type="subTitle" idx="1"/>
          </p:nvPr>
        </p:nvSpPr>
        <p:spPr/>
        <p:txBody>
          <a:bodyPr/>
          <a:lstStyle/>
          <a:p>
            <a:r>
              <a:rPr lang="en-US" dirty="0" err="1" smtClean="0"/>
              <a:t>Dr.Muhammad</a:t>
            </a:r>
            <a:r>
              <a:rPr lang="en-US" dirty="0" smtClean="0"/>
              <a:t> </a:t>
            </a:r>
            <a:r>
              <a:rPr lang="en-US" dirty="0" err="1" smtClean="0"/>
              <a:t>Ibrar</a:t>
            </a:r>
            <a:endParaRPr lang="en-US" dirty="0"/>
          </a:p>
        </p:txBody>
      </p:sp>
    </p:spTree>
    <p:extLst>
      <p:ext uri="{BB962C8B-B14F-4D97-AF65-F5344CB8AC3E}">
        <p14:creationId xmlns="" xmlns:p14="http://schemas.microsoft.com/office/powerpoint/2010/main" val="1620938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t>
            </a:r>
            <a:r>
              <a:rPr lang="en-US" dirty="0" smtClean="0"/>
              <a:t>Development</a:t>
            </a:r>
            <a:endParaRPr lang="en-US" dirty="0"/>
          </a:p>
        </p:txBody>
      </p:sp>
      <p:sp>
        <p:nvSpPr>
          <p:cNvPr id="3" name="Content Placeholder 2"/>
          <p:cNvSpPr>
            <a:spLocks noGrp="1"/>
          </p:cNvSpPr>
          <p:nvPr>
            <p:ph idx="1"/>
          </p:nvPr>
        </p:nvSpPr>
        <p:spPr/>
        <p:txBody>
          <a:bodyPr/>
          <a:lstStyle/>
          <a:p>
            <a:pPr marL="0" indent="0" algn="just">
              <a:buNone/>
            </a:pPr>
            <a:r>
              <a:rPr lang="en-US" dirty="0"/>
              <a:t>Development describes the growth of humans throughout the lifespan, from conception to death. The scientific study of human development seeks to understand and explain how and why people change throughout life. This includes all aspects of human growth, including physical, emotional, intellectual, social, perceptual, and personality development.</a:t>
            </a:r>
          </a:p>
        </p:txBody>
      </p:sp>
    </p:spTree>
    <p:extLst>
      <p:ext uri="{BB962C8B-B14F-4D97-AF65-F5344CB8AC3E}">
        <p14:creationId xmlns="" xmlns:p14="http://schemas.microsoft.com/office/powerpoint/2010/main" val="4000852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dirty="0"/>
              <a:t>The scientific study of development is important not only to psychology, but also to sociology, education, and health care. Development does not just involve the biological and physical aspects of growth, but also the cognitive and social aspects associated with development throughout life. </a:t>
            </a:r>
          </a:p>
        </p:txBody>
      </p:sp>
    </p:spTree>
    <p:extLst>
      <p:ext uri="{BB962C8B-B14F-4D97-AF65-F5344CB8AC3E}">
        <p14:creationId xmlns="" xmlns:p14="http://schemas.microsoft.com/office/powerpoint/2010/main" val="2913269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Developmental </a:t>
            </a:r>
            <a:r>
              <a:rPr lang="en-US" b="1" dirty="0" smtClean="0"/>
              <a:t>Psychology</a:t>
            </a:r>
            <a:endParaRPr lang="en-US" dirty="0"/>
          </a:p>
        </p:txBody>
      </p:sp>
      <p:sp>
        <p:nvSpPr>
          <p:cNvPr id="3" name="Content Placeholder 2"/>
          <p:cNvSpPr>
            <a:spLocks noGrp="1"/>
          </p:cNvSpPr>
          <p:nvPr>
            <p:ph idx="1"/>
          </p:nvPr>
        </p:nvSpPr>
        <p:spPr/>
        <p:txBody>
          <a:bodyPr>
            <a:normAutofit/>
          </a:bodyPr>
          <a:lstStyle/>
          <a:p>
            <a:pPr marL="0" indent="0" algn="just">
              <a:buNone/>
            </a:pPr>
            <a:r>
              <a:rPr lang="en-US" b="1" dirty="0"/>
              <a:t>Developmental psychology</a:t>
            </a:r>
            <a:r>
              <a:rPr lang="en-US" dirty="0"/>
              <a:t> is the scientific study of systematic </a:t>
            </a:r>
            <a:r>
              <a:rPr lang="en-US" dirty="0" smtClean="0"/>
              <a:t>psychological</a:t>
            </a:r>
            <a:r>
              <a:rPr lang="en-US" dirty="0"/>
              <a:t> </a:t>
            </a:r>
            <a:r>
              <a:rPr lang="en-US" dirty="0" smtClean="0"/>
              <a:t>changes</a:t>
            </a:r>
            <a:r>
              <a:rPr lang="en-US" dirty="0"/>
              <a:t>, emotional changes, and perception changes that occur in </a:t>
            </a:r>
            <a:r>
              <a:rPr lang="en-US" dirty="0" smtClean="0"/>
              <a:t>human</a:t>
            </a:r>
            <a:r>
              <a:rPr lang="en-US" dirty="0"/>
              <a:t> </a:t>
            </a:r>
            <a:r>
              <a:rPr lang="en-US" dirty="0" smtClean="0"/>
              <a:t>beings </a:t>
            </a:r>
            <a:r>
              <a:rPr lang="en-US" dirty="0"/>
              <a:t>over the course of their life </a:t>
            </a:r>
            <a:r>
              <a:rPr lang="en-US" dirty="0" smtClean="0"/>
              <a:t>span.</a:t>
            </a:r>
          </a:p>
          <a:p>
            <a:pPr marL="0" indent="0">
              <a:buNone/>
            </a:pPr>
            <a:r>
              <a:rPr lang="en-US" b="1" dirty="0" smtClean="0"/>
              <a:t>The </a:t>
            </a:r>
            <a:r>
              <a:rPr lang="en-US" b="1" dirty="0"/>
              <a:t>branch of psychology that studies how growth and physiological/ psychological/ social</a:t>
            </a:r>
          </a:p>
          <a:p>
            <a:pPr marL="0" indent="0">
              <a:buNone/>
            </a:pPr>
            <a:r>
              <a:rPr lang="en-US" b="1" dirty="0"/>
              <a:t>changes take place over the life span</a:t>
            </a:r>
            <a:endParaRPr lang="en-US" dirty="0"/>
          </a:p>
        </p:txBody>
      </p:sp>
    </p:spTree>
    <p:extLst>
      <p:ext uri="{BB962C8B-B14F-4D97-AF65-F5344CB8AC3E}">
        <p14:creationId xmlns="" xmlns:p14="http://schemas.microsoft.com/office/powerpoint/2010/main" val="3243089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a:bodyPr>
          <a:lstStyle/>
          <a:p>
            <a:pPr marL="0" indent="0" algn="just">
              <a:buNone/>
            </a:pPr>
            <a:r>
              <a:rPr lang="en-US" dirty="0"/>
              <a:t>Also called Life-span Psychology, it is concerned with the changes in cognitive, motivational, </a:t>
            </a:r>
            <a:r>
              <a:rPr lang="en-US" dirty="0" smtClean="0"/>
              <a:t>psychophysiological, and </a:t>
            </a:r>
            <a:r>
              <a:rPr lang="en-US" dirty="0"/>
              <a:t>social functioning that occur throughout the human life span. During the 19th and </a:t>
            </a:r>
            <a:r>
              <a:rPr lang="en-US" dirty="0" smtClean="0"/>
              <a:t>early 20th </a:t>
            </a:r>
            <a:r>
              <a:rPr lang="en-US" dirty="0"/>
              <a:t>centuries, developmental psychologists were concerned primarily with child psychology.</a:t>
            </a:r>
          </a:p>
        </p:txBody>
      </p:sp>
    </p:spTree>
    <p:extLst>
      <p:ext uri="{BB962C8B-B14F-4D97-AF65-F5344CB8AC3E}">
        <p14:creationId xmlns="" xmlns:p14="http://schemas.microsoft.com/office/powerpoint/2010/main" val="2479817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Human Development</a:t>
            </a:r>
            <a:endParaRPr lang="en-US" dirty="0"/>
          </a:p>
        </p:txBody>
      </p:sp>
      <p:sp>
        <p:nvSpPr>
          <p:cNvPr id="3" name="Content Placeholder 2"/>
          <p:cNvSpPr>
            <a:spLocks noGrp="1"/>
          </p:cNvSpPr>
          <p:nvPr>
            <p:ph idx="1"/>
          </p:nvPr>
        </p:nvSpPr>
        <p:spPr/>
        <p:txBody>
          <a:bodyPr/>
          <a:lstStyle/>
          <a:p>
            <a:pPr marL="0" indent="0" algn="just">
              <a:buNone/>
            </a:pPr>
            <a:r>
              <a:rPr lang="en-US" dirty="0" smtClean="0"/>
              <a:t>The study of human development is the study of how and why people change over time, as well as how and why they remain the same. The human development is often separated into three domains(fields) </a:t>
            </a:r>
          </a:p>
          <a:p>
            <a:pPr algn="just"/>
            <a:r>
              <a:rPr lang="en-US" dirty="0" smtClean="0"/>
              <a:t>The physical development</a:t>
            </a:r>
          </a:p>
          <a:p>
            <a:pPr algn="just"/>
            <a:r>
              <a:rPr lang="en-US" dirty="0" smtClean="0"/>
              <a:t>Cognitive development</a:t>
            </a:r>
          </a:p>
          <a:p>
            <a:pPr algn="just"/>
            <a:r>
              <a:rPr lang="en-US" dirty="0" smtClean="0"/>
              <a:t>Psycho-social development</a:t>
            </a:r>
            <a:endParaRPr lang="en-US" dirty="0"/>
          </a:p>
        </p:txBody>
      </p:sp>
    </p:spTree>
    <p:extLst>
      <p:ext uri="{BB962C8B-B14F-4D97-AF65-F5344CB8AC3E}">
        <p14:creationId xmlns="" xmlns:p14="http://schemas.microsoft.com/office/powerpoint/2010/main" val="1341335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Physical Development</a:t>
            </a:r>
            <a:endParaRPr lang="en-US" dirty="0"/>
          </a:p>
        </p:txBody>
      </p:sp>
      <p:sp>
        <p:nvSpPr>
          <p:cNvPr id="3" name="Content Placeholder 2"/>
          <p:cNvSpPr>
            <a:spLocks noGrp="1"/>
          </p:cNvSpPr>
          <p:nvPr>
            <p:ph idx="1"/>
          </p:nvPr>
        </p:nvSpPr>
        <p:spPr/>
        <p:txBody>
          <a:bodyPr>
            <a:normAutofit lnSpcReduction="10000"/>
          </a:bodyPr>
          <a:lstStyle/>
          <a:p>
            <a:pPr marL="0" indent="0" algn="just">
              <a:buNone/>
            </a:pPr>
            <a:r>
              <a:rPr lang="en-US" dirty="0"/>
              <a:t>Physical development concerns the physical maturation of an individual's body until it reaches the adult </a:t>
            </a:r>
            <a:r>
              <a:rPr lang="en-US" dirty="0" smtClean="0"/>
              <a:t>physique. It includes all the growth and change that occur in a person’s body. Changes in height, weight and bones as well as in muscles, glands, the brain and sense organs are all part of physical development. Motor skills including everything from learning to walk to learning to write are also part of this development.</a:t>
            </a:r>
            <a:endParaRPr lang="en-US" dirty="0"/>
          </a:p>
        </p:txBody>
      </p:sp>
    </p:spTree>
    <p:extLst>
      <p:ext uri="{BB962C8B-B14F-4D97-AF65-F5344CB8AC3E}">
        <p14:creationId xmlns="" xmlns:p14="http://schemas.microsoft.com/office/powerpoint/2010/main" val="3476632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Cognitive Development</a:t>
            </a:r>
            <a:endParaRPr lang="en-US" dirty="0"/>
          </a:p>
        </p:txBody>
      </p:sp>
      <p:sp>
        <p:nvSpPr>
          <p:cNvPr id="3" name="Content Placeholder 2"/>
          <p:cNvSpPr>
            <a:spLocks noGrp="1"/>
          </p:cNvSpPr>
          <p:nvPr>
            <p:ph idx="1"/>
          </p:nvPr>
        </p:nvSpPr>
        <p:spPr/>
        <p:txBody>
          <a:bodyPr/>
          <a:lstStyle/>
          <a:p>
            <a:pPr marL="0" indent="0" algn="just">
              <a:buNone/>
            </a:pPr>
            <a:r>
              <a:rPr lang="en-US" dirty="0"/>
              <a:t>Cognitive development is primarily concerned with the ways in which infants and children acquire, develop, and use internal mental capabilities such as problem solving, memory, and language</a:t>
            </a:r>
            <a:r>
              <a:rPr lang="en-US" dirty="0" smtClean="0"/>
              <a:t>. Includes all the mental processes that are used to obtain knowledge or to become aware of the environment. It can include perception, imagination, judgment, memory, thinking and language.</a:t>
            </a:r>
            <a:endParaRPr lang="en-US" dirty="0"/>
          </a:p>
        </p:txBody>
      </p:sp>
    </p:spTree>
    <p:extLst>
      <p:ext uri="{BB962C8B-B14F-4D97-AF65-F5344CB8AC3E}">
        <p14:creationId xmlns="" xmlns:p14="http://schemas.microsoft.com/office/powerpoint/2010/main" val="322569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Psycho-Social Development</a:t>
            </a:r>
            <a:endParaRPr lang="en-US" dirty="0"/>
          </a:p>
        </p:txBody>
      </p:sp>
      <p:sp>
        <p:nvSpPr>
          <p:cNvPr id="3" name="Content Placeholder 2"/>
          <p:cNvSpPr>
            <a:spLocks noGrp="1"/>
          </p:cNvSpPr>
          <p:nvPr>
            <p:ph idx="1"/>
          </p:nvPr>
        </p:nvSpPr>
        <p:spPr/>
        <p:txBody>
          <a:bodyPr/>
          <a:lstStyle/>
          <a:p>
            <a:pPr marL="0" indent="0" algn="just">
              <a:buNone/>
            </a:pPr>
            <a:r>
              <a:rPr lang="en-US" dirty="0" smtClean="0"/>
              <a:t>Focuses on personality and social development which includes emotions, personality and relationships with other peoples. </a:t>
            </a:r>
            <a:endParaRPr lang="en-US" dirty="0"/>
          </a:p>
        </p:txBody>
      </p:sp>
    </p:spTree>
    <p:extLst>
      <p:ext uri="{BB962C8B-B14F-4D97-AF65-F5344CB8AC3E}">
        <p14:creationId xmlns="" xmlns:p14="http://schemas.microsoft.com/office/powerpoint/2010/main" val="1731897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431</Words>
  <Application>Microsoft Office PowerPoint</Application>
  <PresentationFormat>On-screen Show (4:3)</PresentationFormat>
  <Paragraphs>23</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Human Development</vt:lpstr>
      <vt:lpstr>What Is Development</vt:lpstr>
      <vt:lpstr>…Contd.</vt:lpstr>
      <vt:lpstr>Developmental Psychology</vt:lpstr>
      <vt:lpstr>…Contd.</vt:lpstr>
      <vt:lpstr>Human Development</vt:lpstr>
      <vt:lpstr>Physical Development</vt:lpstr>
      <vt:lpstr>Cognitive Development</vt:lpstr>
      <vt:lpstr>Psycho-Social Development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Development</dc:title>
  <dc:creator>abara</dc:creator>
  <cp:lastModifiedBy>Lect</cp:lastModifiedBy>
  <cp:revision>22</cp:revision>
  <dcterms:created xsi:type="dcterms:W3CDTF">2012-05-02T18:07:37Z</dcterms:created>
  <dcterms:modified xsi:type="dcterms:W3CDTF">2015-05-15T03:27:20Z</dcterms:modified>
</cp:coreProperties>
</file>